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502" r:id="rId682"/>
    <p:sldId id="1456" r:id="rId683"/>
    <p:sldId id="1489" r:id="rId684"/>
    <p:sldId id="1503" r:id="rId685"/>
    <p:sldId id="1493" r:id="rId686"/>
    <p:sldId id="1495" r:id="rId6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96"/>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presProps" Target="pres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commentAuthors" Target="commentAuthor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viewProps" Target="view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notesMaster" Target="notesMasters/notesMaster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3/16/2023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3/16/2023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5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6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6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0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646331"/>
          </a:xfrm>
          <a:prstGeom prst="rect">
            <a:avLst/>
          </a:prstGeom>
          <a:noFill/>
        </p:spPr>
        <p:txBody>
          <a:bodyPr wrap="square">
            <a:spAutoFit/>
          </a:bodyPr>
          <a:lstStyle/>
          <a:p>
            <a:r>
              <a:rPr lang="en-IN" b="1" dirty="0">
                <a:solidFill>
                  <a:srgbClr val="00B050"/>
                </a:solidFill>
                <a:latin typeface="Arial" panose="020B0604020202020204" pitchFamily="34" charset="0"/>
                <a:cs typeface="Arial" panose="020B0604020202020204" pitchFamily="34" charset="0"/>
              </a:rPr>
              <a:t>Primary/Foreign key</a:t>
            </a:r>
            <a:r>
              <a:rPr lang="en-IN" dirty="0">
                <a:solidFill>
                  <a:srgbClr val="00B05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286232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given that does not appear in the corresponding domain or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760197"/>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861774"/>
          </a:xfrm>
          <a:prstGeom prst="rect">
            <a:avLst/>
          </a:prstGeom>
          <a:no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dirty="0"/>
          </a:p>
          <a:p>
            <a:r>
              <a:rPr lang="en-IN" dirty="0"/>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335360" y="4819470"/>
            <a:ext cx="11521280" cy="923330"/>
          </a:xfrm>
          <a:prstGeom prst="rect">
            <a:avLst/>
          </a:prstGeom>
          <a:noFill/>
        </p:spPr>
        <p:txBody>
          <a:bodyPr wrap="square">
            <a:spAutoFit/>
          </a:bodyPr>
          <a:lstStyle/>
          <a:p>
            <a:pPr algn="l"/>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a:t>
            </a:r>
            <a:r>
              <a:rPr lang="en-IN"/>
              <a:t>SQL &gt; USE DB1;</a:t>
            </a:r>
            <a:endParaRPr lang="en-IN" dirty="0"/>
          </a:p>
        </p:txBody>
      </p:sp>
    </p:spTree>
    <p:extLst>
      <p:ext uri="{BB962C8B-B14F-4D97-AF65-F5344CB8AC3E}">
        <p14:creationId xmlns:p14="http://schemas.microsoft.com/office/powerpoint/2010/main" val="46623943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4" name="TextBox 3">
            <a:extLst>
              <a:ext uri="{FF2B5EF4-FFF2-40B4-BE49-F238E27FC236}">
                <a16:creationId xmlns:a16="http://schemas.microsoft.com/office/drawing/2014/main" id="{344910D5-263E-2F03-131E-B8533CCB3B06}"/>
              </a:ext>
            </a:extLst>
          </p:cNvPr>
          <p:cNvSpPr txBox="1"/>
          <p:nvPr/>
        </p:nvSpPr>
        <p:spPr>
          <a:xfrm>
            <a:off x="5015880" y="2423547"/>
            <a:ext cx="5000492" cy="2308324"/>
          </a:xfrm>
          <a:prstGeom prst="rect">
            <a:avLst/>
          </a:prstGeom>
          <a:noFill/>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imageID, userID</a:t>
            </a:r>
            <a:r>
              <a:rPr lang="en-IN" dirty="0">
                <a:solidFill>
                  <a:schemeClr val="bg1">
                    <a:lumMod val="65000"/>
                  </a:schemeClr>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p>
          <a:p>
            <a:r>
              <a:rPr lang="en-IN" dirty="0">
                <a:solidFill>
                  <a:srgbClr val="FE1212"/>
                </a:solidFill>
                <a:latin typeface="Liberation Mono"/>
                <a:cs typeface="Arial" panose="020B0604020202020204" pitchFamily="34" charset="0"/>
              </a:rPr>
              <a:t>   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28048" y="565868"/>
            <a:ext cx="5183053" cy="3007148"/>
          </a:xfrm>
          <a:prstGeom prst="rect">
            <a:avLst/>
          </a:prstGeom>
        </p:spPr>
      </p:pic>
      <p:pic>
        <p:nvPicPr>
          <p:cNvPr id="9" name="Picture 8">
            <a:extLst>
              <a:ext uri="{FF2B5EF4-FFF2-40B4-BE49-F238E27FC236}">
                <a16:creationId xmlns:a16="http://schemas.microsoft.com/office/drawing/2014/main" id="{BFAEF517-5A42-8E4C-8280-020C76E18F76}"/>
              </a:ext>
            </a:extLst>
          </p:cNvPr>
          <p:cNvPicPr>
            <a:picLocks noChangeAspect="1"/>
          </p:cNvPicPr>
          <p:nvPr/>
        </p:nvPicPr>
        <p:blipFill>
          <a:blip r:embed="rId3"/>
          <a:stretch>
            <a:fillRect/>
          </a:stretch>
        </p:blipFill>
        <p:spPr>
          <a:xfrm>
            <a:off x="6528049" y="3445895"/>
            <a:ext cx="5183052" cy="3223465"/>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reference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referential key 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47431</TotalTime>
  <Words>70329</Words>
  <Application>Microsoft Office PowerPoint</Application>
  <PresentationFormat>Widescreen</PresentationFormat>
  <Paragraphs>8771</Paragraphs>
  <Slides>686</Slides>
  <Notes>40</Notes>
  <HiddenSlides>124</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686</vt:i4>
      </vt:variant>
    </vt:vector>
  </HeadingPairs>
  <TitlesOfParts>
    <vt:vector size="72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10758</cp:revision>
  <dcterms:created xsi:type="dcterms:W3CDTF">2015-10-09T06:09:34Z</dcterms:created>
  <dcterms:modified xsi:type="dcterms:W3CDTF">2023-03-16T07:36:34Z</dcterms:modified>
</cp:coreProperties>
</file>